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70" r:id="rId4"/>
    <p:sldId id="271" r:id="rId5"/>
    <p:sldId id="272" r:id="rId6"/>
    <p:sldId id="274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9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FF6-5075-43FF-B0D1-11741B1FC102}" type="datetimeFigureOut">
              <a:rPr lang="en-ID" smtClean="0"/>
              <a:t>14/04/2025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A5DA-E8FC-41A1-9169-550D438B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7B1AE-C92B-4F73-A66F-7A7374D8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Nurhidaya</a:t>
            </a:r>
            <a:r>
              <a:rPr lang="en-US" dirty="0"/>
              <a:t>, M.SI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921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4675-BD90-46ED-8A32-7A43B167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persepsi</a:t>
            </a:r>
            <a:br>
              <a:rPr lang="en-ID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087-3BCE-43B0-8245-1377F55B6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Persepsi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Persepsi</a:t>
            </a:r>
            <a:r>
              <a:rPr lang="en-US" dirty="0"/>
              <a:t> proses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dunia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pengindraan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(Matsumoto dan Jung, 2024)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54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0CE5-00F1-4860-876F-C3DCDF53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Kognisi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E7F93-0CAE-4016-BFE7-8CD2644DA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sama-sam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sekelompok</a:t>
            </a:r>
            <a:r>
              <a:rPr lang="en-US" dirty="0"/>
              <a:t> orang, yang </a:t>
            </a:r>
            <a:r>
              <a:rPr lang="en-US" dirty="0" err="1"/>
              <a:t>dikomunikasikan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Bahasa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Barnouw</a:t>
            </a:r>
            <a:r>
              <a:rPr lang="en-US" dirty="0"/>
              <a:t>, 1985).</a:t>
            </a:r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proses mental yang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masukan-masukan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didlamya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.</a:t>
            </a:r>
          </a:p>
          <a:p>
            <a:r>
              <a:rPr lang="en-US" dirty="0"/>
              <a:t>Jadi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, </a:t>
            </a:r>
            <a:r>
              <a:rPr lang="en-US" dirty="0" err="1"/>
              <a:t>dengar</a:t>
            </a:r>
            <a:r>
              <a:rPr lang="en-US" dirty="0"/>
              <a:t> dan </a:t>
            </a:r>
            <a:r>
              <a:rPr lang="en-US" dirty="0" err="1"/>
              <a:t>pikirkan</a:t>
            </a:r>
            <a:r>
              <a:rPr lang="en-US" dirty="0"/>
              <a:t> 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,,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972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6E95-6738-4C75-AE3B-6078BF76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memori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938F-0FF3-4A23-93BB-668E4CD2C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komunikasikan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dimilki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169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C8D3-6F26-4F9B-8F7C-4829E6A8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Matematika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E32AC-EC79-404E-8EEF-772D3911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413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AEEE-6C86-45E2-9E4A-424D72B9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Kreativitas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654F9-7C2F-4A18-AFB0-63BA7627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orang-orang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kreatif</a:t>
            </a:r>
            <a:r>
              <a:rPr lang="en-US" dirty="0"/>
              <a:t> 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62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68B35-A83D-47F1-AA90-BBE3C875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C2D4D-B88A-4B41-B214-31EEDF411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mememukan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109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B1E3-151C-480B-BAEA-03B2877B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dialektika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3E324-FA51-4327-98F3-AC10B160C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Carakita</a:t>
            </a:r>
            <a:r>
              <a:rPr lang="en-US" dirty="0"/>
              <a:t>  </a:t>
            </a:r>
            <a:r>
              <a:rPr lang="en-US" dirty="0" err="1"/>
              <a:t>berpikir</a:t>
            </a:r>
            <a:r>
              <a:rPr lang="en-US" dirty="0"/>
              <a:t> dan </a:t>
            </a:r>
            <a:r>
              <a:rPr lang="en-US" dirty="0" err="1"/>
              <a:t>menaggapi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juga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  <a:p>
            <a:r>
              <a:rPr lang="en-US" dirty="0"/>
              <a:t>BUDAYA DAN RASA MENYESAL.</a:t>
            </a:r>
          </a:p>
          <a:p>
            <a:r>
              <a:rPr lang="en-US" dirty="0"/>
              <a:t>BUDAYA DAN KESADARAN</a:t>
            </a:r>
          </a:p>
          <a:p>
            <a:r>
              <a:rPr lang="en-US" dirty="0"/>
              <a:t>BUDAYA  DAN INTELIGENSI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89525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482</TotalTime>
  <Words>257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Times New Roman</vt:lpstr>
      <vt:lpstr>Wingdings</vt:lpstr>
      <vt:lpstr>Gallery</vt:lpstr>
      <vt:lpstr>Psikologi Lintas Budaya</vt:lpstr>
      <vt:lpstr>Pertemuan ke 4 Budaya dan persepsi </vt:lpstr>
      <vt:lpstr>Budaya dan Kognisi </vt:lpstr>
      <vt:lpstr>Budaya dan memori</vt:lpstr>
      <vt:lpstr>Budaya dan Matematika</vt:lpstr>
      <vt:lpstr>Budaya dan Kreativitas</vt:lpstr>
      <vt:lpstr>Budaya dan pemecahan masalah</vt:lpstr>
      <vt:lpstr>Budaya dan berpikir dialektika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Lintas Budaya</dc:title>
  <dc:creator>Nur Hidayah</dc:creator>
  <cp:lastModifiedBy>Nur Hidayah</cp:lastModifiedBy>
  <cp:revision>44</cp:revision>
  <dcterms:created xsi:type="dcterms:W3CDTF">2025-03-07T01:40:39Z</dcterms:created>
  <dcterms:modified xsi:type="dcterms:W3CDTF">2025-04-13T23:28:35Z</dcterms:modified>
</cp:coreProperties>
</file>