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4" r:id="rId3"/>
    <p:sldId id="270" r:id="rId4"/>
    <p:sldId id="271" r:id="rId5"/>
    <p:sldId id="272" r:id="rId6"/>
    <p:sldId id="274" r:id="rId7"/>
    <p:sldId id="273" r:id="rId8"/>
    <p:sldId id="27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5" d="100"/>
          <a:sy n="75" d="100"/>
        </p:scale>
        <p:origin x="21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5EFF6-5075-43FF-B0D1-11741B1FC102}" type="datetimeFigureOut">
              <a:rPr lang="en-ID" smtClean="0"/>
              <a:t>14/04/2025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E029E2FE-ECFC-448B-9087-FB58F3347D03}" type="slidenum">
              <a:rPr lang="en-ID" smtClean="0"/>
              <a:t>‹#›</a:t>
            </a:fld>
            <a:endParaRPr lang="en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3249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5EFF6-5075-43FF-B0D1-11741B1FC102}" type="datetimeFigureOut">
              <a:rPr lang="en-ID" smtClean="0"/>
              <a:t>14/04/2025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9E2FE-ECFC-448B-9087-FB58F3347D03}" type="slidenum">
              <a:rPr lang="en-ID" smtClean="0"/>
              <a:t>‹#›</a:t>
            </a:fld>
            <a:endParaRPr lang="en-ID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6880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5EFF6-5075-43FF-B0D1-11741B1FC102}" type="datetimeFigureOut">
              <a:rPr lang="en-ID" smtClean="0"/>
              <a:t>14/04/2025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9E2FE-ECFC-448B-9087-FB58F3347D03}" type="slidenum">
              <a:rPr lang="en-ID" smtClean="0"/>
              <a:t>‹#›</a:t>
            </a:fld>
            <a:endParaRPr lang="en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7611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5EFF6-5075-43FF-B0D1-11741B1FC102}" type="datetimeFigureOut">
              <a:rPr lang="en-ID" smtClean="0"/>
              <a:t>14/04/2025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9E2FE-ECFC-448B-9087-FB58F3347D03}" type="slidenum">
              <a:rPr lang="en-ID" smtClean="0"/>
              <a:t>‹#›</a:t>
            </a:fld>
            <a:endParaRPr lang="en-ID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1627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5EFF6-5075-43FF-B0D1-11741B1FC102}" type="datetimeFigureOut">
              <a:rPr lang="en-ID" smtClean="0"/>
              <a:t>14/04/2025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9E2FE-ECFC-448B-9087-FB58F3347D03}" type="slidenum">
              <a:rPr lang="en-ID" smtClean="0"/>
              <a:t>‹#›</a:t>
            </a:fld>
            <a:endParaRPr lang="en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735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5EFF6-5075-43FF-B0D1-11741B1FC102}" type="datetimeFigureOut">
              <a:rPr lang="en-ID" smtClean="0"/>
              <a:t>14/04/2025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9E2FE-ECFC-448B-9087-FB58F3347D03}" type="slidenum">
              <a:rPr lang="en-ID" smtClean="0"/>
              <a:t>‹#›</a:t>
            </a:fld>
            <a:endParaRPr lang="en-ID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6411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5EFF6-5075-43FF-B0D1-11741B1FC102}" type="datetimeFigureOut">
              <a:rPr lang="en-ID" smtClean="0"/>
              <a:t>14/04/2025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9E2FE-ECFC-448B-9087-FB58F3347D03}" type="slidenum">
              <a:rPr lang="en-ID" smtClean="0"/>
              <a:t>‹#›</a:t>
            </a:fld>
            <a:endParaRPr lang="en-ID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6463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5EFF6-5075-43FF-B0D1-11741B1FC102}" type="datetimeFigureOut">
              <a:rPr lang="en-ID" smtClean="0"/>
              <a:t>14/04/2025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9E2FE-ECFC-448B-9087-FB58F3347D03}" type="slidenum">
              <a:rPr lang="en-ID" smtClean="0"/>
              <a:t>‹#›</a:t>
            </a:fld>
            <a:endParaRPr lang="en-ID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0290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5EFF6-5075-43FF-B0D1-11741B1FC102}" type="datetimeFigureOut">
              <a:rPr lang="en-ID" smtClean="0"/>
              <a:t>14/04/2025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9E2FE-ECFC-448B-9087-FB58F3347D0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03964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5EFF6-5075-43FF-B0D1-11741B1FC102}" type="datetimeFigureOut">
              <a:rPr lang="en-ID" smtClean="0"/>
              <a:t>14/04/2025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9E2FE-ECFC-448B-9087-FB58F3347D03}" type="slidenum">
              <a:rPr lang="en-ID" smtClean="0"/>
              <a:t>‹#›</a:t>
            </a:fld>
            <a:endParaRPr lang="en-ID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1936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5595EFF6-5075-43FF-B0D1-11741B1FC102}" type="datetimeFigureOut">
              <a:rPr lang="en-ID" smtClean="0"/>
              <a:t>14/04/2025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9E2FE-ECFC-448B-9087-FB58F3347D03}" type="slidenum">
              <a:rPr lang="en-ID" smtClean="0"/>
              <a:t>‹#›</a:t>
            </a:fld>
            <a:endParaRPr lang="en-ID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3606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95EFF6-5075-43FF-B0D1-11741B1FC102}" type="datetimeFigureOut">
              <a:rPr lang="en-ID" smtClean="0"/>
              <a:t>14/04/2025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E029E2FE-ECFC-448B-9087-FB58F3347D03}" type="slidenum">
              <a:rPr lang="en-ID" smtClean="0"/>
              <a:t>‹#›</a:t>
            </a:fld>
            <a:endParaRPr lang="en-ID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856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52A5DA-E8FC-41A1-9169-550D438B65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Psikologi</a:t>
            </a:r>
            <a:r>
              <a:rPr lang="en-US" dirty="0"/>
              <a:t> Lintas </a:t>
            </a:r>
            <a:r>
              <a:rPr lang="en-US" dirty="0" err="1"/>
              <a:t>Budaya</a:t>
            </a:r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F7B1AE-C92B-4F73-A66F-7A7374D8252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Dr. </a:t>
            </a:r>
            <a:r>
              <a:rPr lang="en-US" dirty="0" err="1"/>
              <a:t>Nurhidaya</a:t>
            </a:r>
            <a:r>
              <a:rPr lang="en-US" dirty="0"/>
              <a:t>, M.SI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829211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214675-BD90-46ED-8A32-7A43B167D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Pertemuan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4</a:t>
            </a:r>
            <a:br>
              <a:rPr lang="en-US" dirty="0"/>
            </a:br>
            <a:r>
              <a:rPr lang="en-US" dirty="0" err="1"/>
              <a:t>Budaya</a:t>
            </a:r>
            <a:r>
              <a:rPr lang="en-US" dirty="0"/>
              <a:t> dan </a:t>
            </a:r>
            <a:r>
              <a:rPr lang="en-US" dirty="0" err="1"/>
              <a:t>persepsi</a:t>
            </a:r>
            <a:br>
              <a:rPr lang="en-ID" sz="2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ID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E10087-3BCE-43B0-8245-1377F55B69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Budaya</a:t>
            </a:r>
            <a:r>
              <a:rPr lang="en-US" dirty="0"/>
              <a:t> dan </a:t>
            </a:r>
            <a:r>
              <a:rPr lang="en-US" dirty="0" err="1"/>
              <a:t>Persepsi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err="1"/>
              <a:t>Persepsi</a:t>
            </a:r>
            <a:r>
              <a:rPr lang="en-US" dirty="0"/>
              <a:t> proses </a:t>
            </a:r>
            <a:r>
              <a:rPr lang="en-US" dirty="0" err="1"/>
              <a:t>pengumpulan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dunia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pengindraan</a:t>
            </a:r>
            <a:r>
              <a:rPr lang="en-US" dirty="0"/>
              <a:t> yang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miliki</a:t>
            </a:r>
            <a:r>
              <a:rPr lang="en-US" dirty="0"/>
              <a:t> (Matsumoto dan Jung, 2024)</a:t>
            </a:r>
          </a:p>
          <a:p>
            <a:pPr marL="0" indent="0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66540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20CE5-00F1-4860-876F-C3DCDF53B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Budaya</a:t>
            </a:r>
            <a:r>
              <a:rPr lang="en-US" dirty="0"/>
              <a:t> dan </a:t>
            </a:r>
            <a:r>
              <a:rPr lang="en-US" dirty="0" err="1"/>
              <a:t>Kognisi</a:t>
            </a:r>
            <a:r>
              <a:rPr lang="en-US" dirty="0"/>
              <a:t> 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CE7F93-0CAE-4016-BFE7-8CD2644DAA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Budaya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sekumpulan</a:t>
            </a:r>
            <a:r>
              <a:rPr lang="en-US" dirty="0"/>
              <a:t> </a:t>
            </a:r>
            <a:r>
              <a:rPr lang="en-US" dirty="0" err="1"/>
              <a:t>sikap</a:t>
            </a:r>
            <a:r>
              <a:rPr lang="en-US" dirty="0"/>
              <a:t>, </a:t>
            </a:r>
            <a:r>
              <a:rPr lang="en-US" dirty="0" err="1"/>
              <a:t>nilai</a:t>
            </a:r>
            <a:r>
              <a:rPr lang="en-US" dirty="0"/>
              <a:t>, </a:t>
            </a:r>
            <a:r>
              <a:rPr lang="en-US" dirty="0" err="1"/>
              <a:t>keyakinan</a:t>
            </a:r>
            <a:r>
              <a:rPr lang="en-US" dirty="0"/>
              <a:t> dan </a:t>
            </a:r>
            <a:r>
              <a:rPr lang="en-US" dirty="0" err="1"/>
              <a:t>perilaku</a:t>
            </a:r>
            <a:r>
              <a:rPr lang="en-US" dirty="0"/>
              <a:t> yang </a:t>
            </a:r>
            <a:r>
              <a:rPr lang="en-US" dirty="0" err="1"/>
              <a:t>sama-sam</a:t>
            </a:r>
            <a:r>
              <a:rPr lang="en-US" dirty="0"/>
              <a:t> </a:t>
            </a:r>
            <a:r>
              <a:rPr lang="en-US" dirty="0" err="1"/>
              <a:t>dimiliki</a:t>
            </a:r>
            <a:r>
              <a:rPr lang="en-US" dirty="0"/>
              <a:t> oleh </a:t>
            </a:r>
            <a:r>
              <a:rPr lang="en-US" dirty="0" err="1"/>
              <a:t>sekelompok</a:t>
            </a:r>
            <a:r>
              <a:rPr lang="en-US" dirty="0"/>
              <a:t> orang, yang </a:t>
            </a:r>
            <a:r>
              <a:rPr lang="en-US" dirty="0" err="1"/>
              <a:t>dikomunikasikan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generasi</a:t>
            </a:r>
            <a:r>
              <a:rPr lang="en-US" dirty="0"/>
              <a:t> </a:t>
            </a:r>
            <a:r>
              <a:rPr lang="en-US" dirty="0" err="1"/>
              <a:t>selanjutnya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Bahasa 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sarana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 (</a:t>
            </a:r>
            <a:r>
              <a:rPr lang="en-US" dirty="0" err="1"/>
              <a:t>Barnouw</a:t>
            </a:r>
            <a:r>
              <a:rPr lang="en-US" dirty="0"/>
              <a:t>, 1985).</a:t>
            </a:r>
          </a:p>
          <a:p>
            <a:r>
              <a:rPr lang="en-US" dirty="0" err="1"/>
              <a:t>Sedangkan</a:t>
            </a:r>
            <a:r>
              <a:rPr lang="en-US" dirty="0"/>
              <a:t> </a:t>
            </a:r>
            <a:r>
              <a:rPr lang="en-US" dirty="0" err="1"/>
              <a:t>kognisi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istilah</a:t>
            </a:r>
            <a:r>
              <a:rPr lang="en-US" dirty="0"/>
              <a:t> yang </a:t>
            </a:r>
            <a:r>
              <a:rPr lang="en-US" dirty="0" err="1"/>
              <a:t>didalamnya</a:t>
            </a:r>
            <a:r>
              <a:rPr lang="en-US" dirty="0"/>
              <a:t>  </a:t>
            </a:r>
            <a:r>
              <a:rPr lang="en-US" dirty="0" err="1"/>
              <a:t>mencakup</a:t>
            </a:r>
            <a:r>
              <a:rPr lang="en-US" dirty="0"/>
              <a:t> </a:t>
            </a:r>
            <a:r>
              <a:rPr lang="en-US" dirty="0" err="1"/>
              <a:t>seluruh</a:t>
            </a:r>
            <a:r>
              <a:rPr lang="en-US" dirty="0"/>
              <a:t> proses mental yang </a:t>
            </a:r>
            <a:r>
              <a:rPr lang="en-US" dirty="0" err="1"/>
              <a:t>mengubah</a:t>
            </a:r>
            <a:r>
              <a:rPr lang="en-US" dirty="0"/>
              <a:t> </a:t>
            </a:r>
            <a:r>
              <a:rPr lang="en-US" dirty="0" err="1"/>
              <a:t>masukan-masukan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indra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pengetahuan</a:t>
            </a:r>
            <a:r>
              <a:rPr lang="en-US" dirty="0"/>
              <a:t>, 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/>
              <a:t>didlamya</a:t>
            </a:r>
            <a:r>
              <a:rPr lang="en-US" dirty="0"/>
              <a:t> </a:t>
            </a:r>
            <a:r>
              <a:rPr lang="en-US" dirty="0" err="1"/>
              <a:t>persepsi</a:t>
            </a:r>
            <a:r>
              <a:rPr lang="en-US" dirty="0"/>
              <a:t>.</a:t>
            </a:r>
          </a:p>
          <a:p>
            <a:r>
              <a:rPr lang="en-US" dirty="0"/>
              <a:t>Jadi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disimpulkan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dan </a:t>
            </a:r>
            <a:r>
              <a:rPr lang="en-US" dirty="0" err="1"/>
              <a:t>kognisi</a:t>
            </a:r>
            <a:r>
              <a:rPr lang="en-US" dirty="0"/>
              <a:t> </a:t>
            </a:r>
            <a:r>
              <a:rPr lang="en-US" dirty="0" err="1"/>
              <a:t>saling</a:t>
            </a:r>
            <a:r>
              <a:rPr lang="en-US" dirty="0"/>
              <a:t> </a:t>
            </a:r>
            <a:r>
              <a:rPr lang="en-US" dirty="0" err="1"/>
              <a:t>berkaitan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yang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lihat</a:t>
            </a:r>
            <a:r>
              <a:rPr lang="en-US" dirty="0"/>
              <a:t>, </a:t>
            </a:r>
            <a:r>
              <a:rPr lang="en-US" dirty="0" err="1"/>
              <a:t>dengar</a:t>
            </a:r>
            <a:r>
              <a:rPr lang="en-US" dirty="0"/>
              <a:t> dan </a:t>
            </a:r>
            <a:r>
              <a:rPr lang="en-US" dirty="0" err="1"/>
              <a:t>pikirkan</a:t>
            </a:r>
            <a:r>
              <a:rPr lang="en-US" dirty="0"/>
              <a:t> 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keyakinan</a:t>
            </a:r>
            <a:r>
              <a:rPr lang="en-US" dirty="0"/>
              <a:t>,, </a:t>
            </a:r>
            <a:r>
              <a:rPr lang="en-US" dirty="0" err="1"/>
              <a:t>sikap</a:t>
            </a:r>
            <a:r>
              <a:rPr lang="en-US" dirty="0"/>
              <a:t> yang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dikomunikasikan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generasi</a:t>
            </a:r>
            <a:r>
              <a:rPr lang="en-US" dirty="0"/>
              <a:t> </a:t>
            </a:r>
            <a:r>
              <a:rPr lang="en-US" dirty="0" err="1"/>
              <a:t>selanjutnya</a:t>
            </a:r>
            <a:r>
              <a:rPr lang="en-US" dirty="0"/>
              <a:t> dan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. 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39720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76E95-6738-4C75-AE3B-6078BF766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Budaya</a:t>
            </a:r>
            <a:r>
              <a:rPr lang="en-US" dirty="0"/>
              <a:t> dan </a:t>
            </a:r>
            <a:r>
              <a:rPr lang="en-US" dirty="0" err="1"/>
              <a:t>memori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49938F-0FF3-4A23-93BB-668E4CD2C4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Budaya</a:t>
            </a:r>
            <a:r>
              <a:rPr lang="en-US" dirty="0"/>
              <a:t>  </a:t>
            </a:r>
            <a:r>
              <a:rPr lang="en-US" dirty="0" err="1"/>
              <a:t>memilki</a:t>
            </a:r>
            <a:r>
              <a:rPr lang="en-US" dirty="0"/>
              <a:t> </a:t>
            </a:r>
            <a:r>
              <a:rPr lang="en-US" dirty="0" err="1"/>
              <a:t>pengaruh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sesorang</a:t>
            </a:r>
            <a:r>
              <a:rPr lang="en-US" dirty="0"/>
              <a:t> </a:t>
            </a:r>
            <a:r>
              <a:rPr lang="en-US" dirty="0" err="1"/>
              <a:t>mengingat</a:t>
            </a:r>
            <a:r>
              <a:rPr lang="en-US" dirty="0"/>
              <a:t> </a:t>
            </a:r>
            <a:r>
              <a:rPr lang="en-US" dirty="0" err="1"/>
              <a:t>sesuatu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di </a:t>
            </a:r>
            <a:r>
              <a:rPr lang="en-US" dirty="0" err="1"/>
              <a:t>komunikasikan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diwariskan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generasi</a:t>
            </a:r>
            <a:r>
              <a:rPr lang="en-US" dirty="0"/>
              <a:t> </a:t>
            </a:r>
            <a:r>
              <a:rPr lang="en-US" dirty="0" err="1"/>
              <a:t>selanjutnya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memori</a:t>
            </a:r>
            <a:r>
              <a:rPr lang="en-US" dirty="0"/>
              <a:t> yang </a:t>
            </a:r>
            <a:r>
              <a:rPr lang="en-US" dirty="0" err="1"/>
              <a:t>dimilki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.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7316930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CC8D3-6F26-4F9B-8F7C-4829E6A8E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Budaya</a:t>
            </a:r>
            <a:r>
              <a:rPr lang="en-US" dirty="0"/>
              <a:t> dan </a:t>
            </a:r>
            <a:r>
              <a:rPr lang="en-US" dirty="0" err="1"/>
              <a:t>Matematika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9E32AC-EC79-404E-8EEF-772D39118C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mempelajari</a:t>
            </a:r>
            <a:r>
              <a:rPr lang="en-US" dirty="0"/>
              <a:t> </a:t>
            </a:r>
            <a:r>
              <a:rPr lang="en-US" dirty="0" err="1"/>
              <a:t>matematika</a:t>
            </a:r>
            <a:r>
              <a:rPr lang="en-US" dirty="0"/>
              <a:t> </a:t>
            </a:r>
            <a:r>
              <a:rPr lang="en-US" dirty="0" err="1"/>
              <a:t>seseorang</a:t>
            </a:r>
            <a:r>
              <a:rPr lang="en-US" dirty="0"/>
              <a:t> </a:t>
            </a:r>
            <a:r>
              <a:rPr lang="en-US" dirty="0" err="1"/>
              <a:t>ternyata</a:t>
            </a:r>
            <a:r>
              <a:rPr lang="en-US" dirty="0"/>
              <a:t> </a:t>
            </a:r>
            <a:r>
              <a:rPr lang="en-US" dirty="0" err="1"/>
              <a:t>dipengaruhi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yang </a:t>
            </a:r>
            <a:r>
              <a:rPr lang="en-US" dirty="0" err="1"/>
              <a:t>dimilikinya</a:t>
            </a:r>
            <a:r>
              <a:rPr lang="en-US" dirty="0"/>
              <a:t>.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1741394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AAAEEE-6C86-45E2-9E4A-424D72B91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Budaya</a:t>
            </a:r>
            <a:r>
              <a:rPr lang="en-US" dirty="0"/>
              <a:t> dan </a:t>
            </a:r>
            <a:r>
              <a:rPr lang="en-US" dirty="0" err="1"/>
              <a:t>Kreativitas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7654F9-7C2F-4A18-AFB0-63BA7627B9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Budaya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memfasilitasi</a:t>
            </a:r>
            <a:r>
              <a:rPr lang="en-US" dirty="0"/>
              <a:t> orang-orang yang </a:t>
            </a:r>
            <a:r>
              <a:rPr lang="en-US" dirty="0" err="1"/>
              <a:t>bekerja</a:t>
            </a:r>
            <a:r>
              <a:rPr lang="en-US" dirty="0"/>
              <a:t> </a:t>
            </a:r>
            <a:r>
              <a:rPr lang="en-US" dirty="0" err="1"/>
              <a:t>keras</a:t>
            </a:r>
            <a:r>
              <a:rPr lang="en-US" dirty="0"/>
              <a:t>,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pengambilan</a:t>
            </a:r>
            <a:r>
              <a:rPr lang="en-US" dirty="0"/>
              <a:t> </a:t>
            </a:r>
            <a:r>
              <a:rPr lang="en-US" dirty="0" err="1"/>
              <a:t>resiko</a:t>
            </a:r>
            <a:r>
              <a:rPr lang="en-US" dirty="0"/>
              <a:t>,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menghasilkan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orang </a:t>
            </a:r>
            <a:r>
              <a:rPr lang="en-US" dirty="0" err="1"/>
              <a:t>kreatif</a:t>
            </a:r>
            <a:r>
              <a:rPr lang="en-US" dirty="0"/>
              <a:t> .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956233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68B35-A83D-47F1-AA90-BBE3C875A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Budaya</a:t>
            </a:r>
            <a:r>
              <a:rPr lang="en-US" dirty="0"/>
              <a:t> dan </a:t>
            </a:r>
            <a:r>
              <a:rPr lang="en-US" dirty="0" err="1"/>
              <a:t>pemecahan</a:t>
            </a:r>
            <a:r>
              <a:rPr lang="en-US" dirty="0"/>
              <a:t> </a:t>
            </a:r>
            <a:r>
              <a:rPr lang="en-US" dirty="0" err="1"/>
              <a:t>masalah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8C2D4D-B88A-4B41-B214-31EEDF411B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Budaya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pengaruh</a:t>
            </a:r>
            <a:r>
              <a:rPr lang="en-US" dirty="0"/>
              <a:t> </a:t>
            </a:r>
            <a:r>
              <a:rPr lang="en-US" dirty="0" err="1"/>
              <a:t>keterkaitan</a:t>
            </a:r>
            <a:r>
              <a:rPr lang="en-US" dirty="0"/>
              <a:t> </a:t>
            </a:r>
            <a:r>
              <a:rPr lang="en-US" dirty="0" err="1"/>
              <a:t>pemecahan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mempengaruhi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seseorang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memecahkan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.</a:t>
            </a:r>
          </a:p>
          <a:p>
            <a:r>
              <a:rPr lang="en-US" dirty="0" err="1"/>
              <a:t>Pemecahan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proses di mana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berusaha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mememukan</a:t>
            </a:r>
            <a:r>
              <a:rPr lang="en-US" dirty="0"/>
              <a:t> </a:t>
            </a:r>
            <a:r>
              <a:rPr lang="en-US" dirty="0" err="1"/>
              <a:t>jalan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mencapai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tampaknya</a:t>
            </a:r>
            <a:r>
              <a:rPr lang="en-US" dirty="0"/>
              <a:t> </a:t>
            </a:r>
            <a:r>
              <a:rPr lang="en-US" dirty="0" err="1"/>
              <a:t>susah</a:t>
            </a:r>
            <a:r>
              <a:rPr lang="en-US" dirty="0"/>
              <a:t> </a:t>
            </a:r>
            <a:r>
              <a:rPr lang="en-US" dirty="0" err="1"/>
              <a:t>dicapai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1310906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C9B1E3-151C-480B-BAEA-03B2877B9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Budaya</a:t>
            </a:r>
            <a:r>
              <a:rPr lang="en-US" dirty="0"/>
              <a:t> dan </a:t>
            </a:r>
            <a:r>
              <a:rPr lang="en-US" dirty="0" err="1"/>
              <a:t>berpikir</a:t>
            </a:r>
            <a:r>
              <a:rPr lang="en-US" dirty="0"/>
              <a:t> </a:t>
            </a:r>
            <a:r>
              <a:rPr lang="en-US" dirty="0" err="1"/>
              <a:t>dialektika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B3E324-FA51-4327-98F3-AC10B160C1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Carakita</a:t>
            </a:r>
            <a:r>
              <a:rPr lang="en-US" dirty="0"/>
              <a:t>  </a:t>
            </a:r>
            <a:r>
              <a:rPr lang="en-US" dirty="0" err="1"/>
              <a:t>berpikir</a:t>
            </a:r>
            <a:r>
              <a:rPr lang="en-US" dirty="0"/>
              <a:t> dan </a:t>
            </a:r>
            <a:r>
              <a:rPr lang="en-US" dirty="0" err="1"/>
              <a:t>menaggapi</a:t>
            </a:r>
            <a:r>
              <a:rPr lang="en-US" dirty="0"/>
              <a:t> </a:t>
            </a:r>
            <a:r>
              <a:rPr lang="en-US" dirty="0" err="1"/>
              <a:t>sesuatu</a:t>
            </a:r>
            <a:r>
              <a:rPr lang="en-US" dirty="0"/>
              <a:t> juga </a:t>
            </a:r>
            <a:r>
              <a:rPr lang="en-US" dirty="0" err="1"/>
              <a:t>dipengaruhi</a:t>
            </a:r>
            <a:r>
              <a:rPr lang="en-US" dirty="0"/>
              <a:t> oleh </a:t>
            </a:r>
            <a:r>
              <a:rPr lang="en-US" dirty="0" err="1"/>
              <a:t>budaya</a:t>
            </a:r>
            <a:r>
              <a:rPr lang="en-US" dirty="0"/>
              <a:t>.</a:t>
            </a:r>
          </a:p>
          <a:p>
            <a:r>
              <a:rPr lang="en-US" dirty="0"/>
              <a:t>BUDAYA DAN RASA MENYESAL.</a:t>
            </a:r>
          </a:p>
          <a:p>
            <a:r>
              <a:rPr lang="en-US" dirty="0"/>
              <a:t>BUDAYA DAN KESADARAN</a:t>
            </a:r>
          </a:p>
          <a:p>
            <a:r>
              <a:rPr lang="en-US" dirty="0"/>
              <a:t>BUDAYA  DAN INTELIGENSI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948952550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482</TotalTime>
  <Words>257</Words>
  <Application>Microsoft Office PowerPoint</Application>
  <PresentationFormat>Widescreen</PresentationFormat>
  <Paragraphs>23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Gill Sans MT</vt:lpstr>
      <vt:lpstr>Times New Roman</vt:lpstr>
      <vt:lpstr>Wingdings</vt:lpstr>
      <vt:lpstr>Gallery</vt:lpstr>
      <vt:lpstr>Psikologi Lintas Budaya</vt:lpstr>
      <vt:lpstr>Pertemuan ke 4 Budaya dan persepsi </vt:lpstr>
      <vt:lpstr>Budaya dan Kognisi </vt:lpstr>
      <vt:lpstr>Budaya dan memori</vt:lpstr>
      <vt:lpstr>Budaya dan Matematika</vt:lpstr>
      <vt:lpstr>Budaya dan Kreativitas</vt:lpstr>
      <vt:lpstr>Budaya dan pemecahan masalah</vt:lpstr>
      <vt:lpstr>Budaya dan berpikir dialektika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Psikologi Lintas Budaya</dc:title>
  <dc:creator>Nur Hidayah</dc:creator>
  <cp:lastModifiedBy>Nur Hidayah</cp:lastModifiedBy>
  <cp:revision>44</cp:revision>
  <dcterms:created xsi:type="dcterms:W3CDTF">2025-03-07T01:40:39Z</dcterms:created>
  <dcterms:modified xsi:type="dcterms:W3CDTF">2025-04-13T23:28:35Z</dcterms:modified>
</cp:coreProperties>
</file>